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15668" y="2701769"/>
            <a:ext cx="13254378" cy="2014530"/>
            <a:chOff x="2515668" y="2701769"/>
            <a:chExt cx="13254378" cy="201453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15668" y="2701769"/>
              <a:ext cx="13254378" cy="2014530"/>
              <a:chOff x="2515668" y="2701769"/>
              <a:chExt cx="13254378" cy="201453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15668" y="2701769"/>
                <a:ext cx="13254378" cy="201453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0089" y="2932765"/>
              <a:ext cx="10180700" cy="15923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5251" y="6982696"/>
            <a:ext cx="5617157" cy="9962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58738" y="5781627"/>
            <a:ext cx="5219046" cy="13448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2322306" cy="980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233" y="2676578"/>
            <a:ext cx="7547198" cy="5660398"/>
            <a:chOff x="512233" y="2676578"/>
            <a:chExt cx="7547198" cy="5660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233" y="2676578"/>
              <a:ext cx="7547198" cy="5660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977127" y="2378310"/>
            <a:ext cx="3144576" cy="3144576"/>
            <a:chOff x="9977127" y="2378310"/>
            <a:chExt cx="3144576" cy="31445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77127" y="2378310"/>
              <a:ext cx="3144576" cy="31445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16941" y="2378310"/>
            <a:ext cx="3144576" cy="3144576"/>
            <a:chOff x="13216941" y="2378310"/>
            <a:chExt cx="3144576" cy="31445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16941" y="2378310"/>
              <a:ext cx="3144576" cy="31445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77127" y="5616405"/>
            <a:ext cx="3144576" cy="3144576"/>
            <a:chOff x="9977127" y="5616405"/>
            <a:chExt cx="3144576" cy="31445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7127" y="5616405"/>
              <a:ext cx="3144576" cy="31445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16941" y="5616405"/>
            <a:ext cx="3144576" cy="3144576"/>
            <a:chOff x="13216941" y="5616405"/>
            <a:chExt cx="3144576" cy="31445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6941" y="5616405"/>
              <a:ext cx="3144576" cy="31445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3908" y="3337232"/>
            <a:ext cx="2752805" cy="15469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65266" y="3622879"/>
            <a:ext cx="2457728" cy="6873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47126" y="6144421"/>
            <a:ext cx="2487128" cy="204070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91719" y="6452898"/>
            <a:ext cx="2098396" cy="14964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2857" y="4562217"/>
            <a:ext cx="960669" cy="1921339"/>
            <a:chOff x="9142857" y="4562217"/>
            <a:chExt cx="960669" cy="19213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4562217"/>
              <a:ext cx="960669" cy="19213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36607" y="1121898"/>
            <a:ext cx="960669" cy="1921339"/>
            <a:chOff x="12736607" y="1121898"/>
            <a:chExt cx="960669" cy="19213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2736607" y="1121898"/>
              <a:ext cx="960669" cy="19213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19048" y="4562217"/>
            <a:ext cx="960669" cy="1921339"/>
            <a:chOff x="16219048" y="4562217"/>
            <a:chExt cx="960669" cy="192133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19048" y="4562217"/>
              <a:ext cx="960669" cy="19213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36607" y="8112374"/>
            <a:ext cx="960669" cy="1921339"/>
            <a:chOff x="12736607" y="8112374"/>
            <a:chExt cx="960669" cy="19213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12736607" y="8112374"/>
              <a:ext cx="960669" cy="1921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5042887" cy="980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51207" y="2604040"/>
            <a:ext cx="5834241" cy="2054379"/>
            <a:chOff x="951207" y="2604040"/>
            <a:chExt cx="5834241" cy="20543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8430" y="3207744"/>
              <a:ext cx="5085719" cy="15266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152" y="2544081"/>
              <a:ext cx="2073827" cy="71560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29497" y="2707331"/>
              <a:ext cx="378016" cy="378016"/>
              <a:chOff x="1029497" y="2707331"/>
              <a:chExt cx="378016" cy="3780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700000">
                <a:off x="1029497" y="2707331"/>
                <a:ext cx="378016" cy="37801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51207" y="6026726"/>
            <a:ext cx="5471429" cy="2054379"/>
            <a:chOff x="951207" y="6026726"/>
            <a:chExt cx="5471429" cy="20543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8430" y="6628506"/>
              <a:ext cx="4776053" cy="153053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4152" y="5966767"/>
              <a:ext cx="1703418" cy="71560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29497" y="6130014"/>
              <a:ext cx="378016" cy="378016"/>
              <a:chOff x="1029497" y="6130014"/>
              <a:chExt cx="378016" cy="37801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700000">
                <a:off x="1029497" y="6130014"/>
                <a:ext cx="378016" cy="378016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00081" y="3184245"/>
            <a:ext cx="5671224" cy="10357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85806" y="2520589"/>
            <a:ext cx="962618" cy="7155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21147" y="2683835"/>
            <a:ext cx="378016" cy="378016"/>
            <a:chOff x="9221147" y="2683835"/>
            <a:chExt cx="378016" cy="3780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700000">
              <a:off x="9221147" y="2683835"/>
              <a:ext cx="378016" cy="37801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00077" y="6630422"/>
            <a:ext cx="4980015" cy="20176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85802" y="5966767"/>
            <a:ext cx="962618" cy="7156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21147" y="6130011"/>
            <a:ext cx="378016" cy="378016"/>
            <a:chOff x="9221147" y="6130011"/>
            <a:chExt cx="378016" cy="3780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700000">
              <a:off x="9221147" y="6130011"/>
              <a:ext cx="378016" cy="378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035" y="459032"/>
            <a:ext cx="95360" cy="576160"/>
            <a:chOff x="493035" y="459032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035" y="459032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600" y="272203"/>
            <a:ext cx="7708772" cy="980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562" y="1386414"/>
            <a:ext cx="18290839" cy="8899300"/>
            <a:chOff x="-2562" y="1386414"/>
            <a:chExt cx="18290839" cy="88993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562" y="1386414"/>
              <a:ext cx="18290839" cy="8899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892" y="3090288"/>
            <a:ext cx="10882025" cy="5491553"/>
            <a:chOff x="272892" y="3090288"/>
            <a:chExt cx="10882025" cy="549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892" y="3090288"/>
              <a:ext cx="10882025" cy="549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1267" y="2155405"/>
            <a:ext cx="2078747" cy="6873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9906" y="2736558"/>
            <a:ext cx="6062291" cy="21739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41765" y="5694323"/>
            <a:ext cx="6033719" cy="38189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21267" y="5095027"/>
            <a:ext cx="2107318" cy="687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83909" y="2290836"/>
            <a:ext cx="378016" cy="378016"/>
            <a:chOff x="11783909" y="2290836"/>
            <a:chExt cx="378016" cy="3780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1783909" y="2290836"/>
              <a:ext cx="378016" cy="3780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5768" y="5202099"/>
            <a:ext cx="378016" cy="378016"/>
            <a:chOff x="11765768" y="5202099"/>
            <a:chExt cx="378016" cy="3780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1765768" y="5202099"/>
              <a:ext cx="378016" cy="378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7041" y="747592"/>
            <a:ext cx="2640006" cy="980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23810" y="1766667"/>
            <a:ext cx="18551771" cy="6752381"/>
            <a:chOff x="-123810" y="1766667"/>
            <a:chExt cx="18551771" cy="67523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23810" y="1766667"/>
              <a:ext cx="4349077" cy="6750409"/>
              <a:chOff x="-123810" y="1766667"/>
              <a:chExt cx="4349077" cy="675040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3810" y="1766667"/>
                <a:ext cx="4349077" cy="67504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25268" y="1766667"/>
              <a:ext cx="4731343" cy="6750409"/>
              <a:chOff x="4225268" y="1766667"/>
              <a:chExt cx="4731343" cy="67504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25268" y="1766667"/>
                <a:ext cx="4731343" cy="675040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36769" y="1766667"/>
              <a:ext cx="4729288" cy="6750409"/>
              <a:chOff x="8936769" y="1766667"/>
              <a:chExt cx="4729288" cy="675040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36769" y="1766667"/>
                <a:ext cx="4729288" cy="67504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666057" y="1766667"/>
              <a:ext cx="4758264" cy="6750409"/>
              <a:chOff x="13666057" y="1766667"/>
              <a:chExt cx="4758264" cy="67504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66057" y="1766667"/>
                <a:ext cx="4758264" cy="67504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80005" y="8988286"/>
            <a:ext cx="6171429" cy="916476"/>
            <a:chOff x="380005" y="8988286"/>
            <a:chExt cx="6171429" cy="9164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005" y="8988286"/>
              <a:ext cx="6171429" cy="916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251" y="1053410"/>
            <a:ext cx="15211213" cy="8178893"/>
            <a:chOff x="1537251" y="1053410"/>
            <a:chExt cx="15211213" cy="817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7251" y="1053410"/>
              <a:ext cx="15211213" cy="817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7041" y="747592"/>
            <a:ext cx="3317511" cy="914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1679" y="3927065"/>
            <a:ext cx="6513920" cy="24598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041" y="747592"/>
            <a:ext cx="1850016" cy="1028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5078" y="-1141794"/>
            <a:ext cx="8020636" cy="3910236"/>
            <a:chOff x="10265078" y="-1141794"/>
            <a:chExt cx="8020636" cy="39102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5078" y="-1141794"/>
              <a:ext cx="8020636" cy="3910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3762" y="2031276"/>
            <a:ext cx="8270427" cy="3465655"/>
            <a:chOff x="5153762" y="2031276"/>
            <a:chExt cx="8270427" cy="34656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3762" y="2031276"/>
              <a:ext cx="8270427" cy="3465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2608" y="5538151"/>
            <a:ext cx="8270427" cy="3457945"/>
            <a:chOff x="8852608" y="5538151"/>
            <a:chExt cx="8270427" cy="34579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2608" y="5538151"/>
              <a:ext cx="8270427" cy="34579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53762" y="5538151"/>
            <a:ext cx="3662195" cy="3457945"/>
            <a:chOff x="5153762" y="5538151"/>
            <a:chExt cx="3662195" cy="3457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3762" y="5538151"/>
              <a:ext cx="3662195" cy="3457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7426" y="6031245"/>
            <a:ext cx="1640999" cy="5898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58234" y="6566996"/>
            <a:ext cx="2930759" cy="11518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8412" y="743858"/>
            <a:ext cx="4760772" cy="9803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60839" y="2031276"/>
            <a:ext cx="3662195" cy="3457945"/>
            <a:chOff x="13460839" y="2031276"/>
            <a:chExt cx="3662195" cy="34579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0839" y="2031276"/>
              <a:ext cx="3662195" cy="34579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36343" y="2533637"/>
            <a:ext cx="1854809" cy="507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8339" y="3078425"/>
            <a:ext cx="2727263" cy="7650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2219" y="5680173"/>
            <a:ext cx="3331554" cy="3210183"/>
            <a:chOff x="1142219" y="5680173"/>
            <a:chExt cx="3331554" cy="32101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219" y="5680173"/>
              <a:ext cx="3331554" cy="32101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219" y="2214212"/>
            <a:ext cx="3426199" cy="2928645"/>
            <a:chOff x="1142219" y="2214212"/>
            <a:chExt cx="3426199" cy="29286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219" y="2214212"/>
              <a:ext cx="3426199" cy="292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3459382" cy="9803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812" y="2234386"/>
            <a:ext cx="12998332" cy="5017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3042334" cy="913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419" y="1715236"/>
            <a:ext cx="9993710" cy="9350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248" y="2461119"/>
            <a:ext cx="3310133" cy="6617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841" y="4081546"/>
            <a:ext cx="8662170" cy="4657089"/>
            <a:chOff x="153841" y="4081546"/>
            <a:chExt cx="8662170" cy="465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841" y="4081546"/>
              <a:ext cx="8662170" cy="4657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6159" y="4081546"/>
            <a:ext cx="9082412" cy="4683119"/>
            <a:chOff x="9046159" y="4081546"/>
            <a:chExt cx="9082412" cy="46831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6159" y="4081546"/>
              <a:ext cx="9082412" cy="4683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309" y="632410"/>
            <a:ext cx="4730882" cy="9350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029163" y="2106694"/>
            <a:ext cx="10227388" cy="7973415"/>
            <a:chOff x="4029163" y="2106694"/>
            <a:chExt cx="10227388" cy="79734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9163" y="2106694"/>
              <a:ext cx="10227388" cy="79734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73642" y="7089750"/>
            <a:ext cx="1738972" cy="2918996"/>
            <a:chOff x="7973642" y="7089750"/>
            <a:chExt cx="1738972" cy="29189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3642" y="7089750"/>
              <a:ext cx="1738972" cy="29189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6246" y="1396431"/>
            <a:ext cx="6171952" cy="6617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4208" y="7089750"/>
            <a:ext cx="2458934" cy="1544225"/>
            <a:chOff x="5094208" y="7089750"/>
            <a:chExt cx="2458934" cy="15442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4208" y="7089750"/>
              <a:ext cx="2458934" cy="15442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6766" y="5020681"/>
            <a:ext cx="4027725" cy="20748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169" y="854930"/>
            <a:ext cx="142778" cy="862653"/>
            <a:chOff x="679169" y="854930"/>
            <a:chExt cx="142778" cy="862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169" y="854930"/>
              <a:ext cx="142778" cy="862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58" y="575201"/>
            <a:ext cx="4361568" cy="13491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0413" y="4045192"/>
            <a:ext cx="1009034" cy="9513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69924" y="4868114"/>
            <a:ext cx="2234305" cy="11773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329" y="3045762"/>
            <a:ext cx="3571835" cy="4122811"/>
            <a:chOff x="180329" y="3045762"/>
            <a:chExt cx="3571835" cy="41228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0329" y="3045762"/>
              <a:ext cx="3571835" cy="4122811"/>
              <a:chOff x="180329" y="3045762"/>
              <a:chExt cx="3571835" cy="41228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0329" y="3045762"/>
                <a:ext cx="3571835" cy="41228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732" y="5411578"/>
              <a:ext cx="1738057" cy="61519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109" y="4178944"/>
              <a:ext cx="1640586" cy="11182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458" y="575201"/>
            <a:ext cx="4361568" cy="13491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63045" y="3081452"/>
            <a:ext cx="3571835" cy="4122811"/>
            <a:chOff x="3763045" y="3081452"/>
            <a:chExt cx="3571835" cy="41228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763045" y="3081452"/>
              <a:ext cx="3571835" cy="4122811"/>
              <a:chOff x="3763045" y="3081452"/>
              <a:chExt cx="3571835" cy="412281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63045" y="3081452"/>
                <a:ext cx="3571835" cy="412281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9445" y="5403256"/>
              <a:ext cx="1747581" cy="61520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23673" y="4149689"/>
              <a:ext cx="2871919" cy="1118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56183" y="3091082"/>
            <a:ext cx="3571835" cy="4122811"/>
            <a:chOff x="7356183" y="3091082"/>
            <a:chExt cx="3571835" cy="41228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56183" y="3091082"/>
              <a:ext cx="3571835" cy="4122811"/>
              <a:chOff x="7356183" y="3091082"/>
              <a:chExt cx="3571835" cy="412281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56183" y="3091082"/>
                <a:ext cx="3571835" cy="412281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05581" y="4128718"/>
              <a:ext cx="2871919" cy="11182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22580" y="5411575"/>
              <a:ext cx="1738057" cy="615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41153" y="3112609"/>
            <a:ext cx="3571835" cy="4122811"/>
            <a:chOff x="10941153" y="3112609"/>
            <a:chExt cx="3571835" cy="41228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941153" y="3112609"/>
              <a:ext cx="3571835" cy="4122811"/>
              <a:chOff x="10941153" y="3112609"/>
              <a:chExt cx="3571835" cy="41228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41153" y="3112609"/>
                <a:ext cx="3571835" cy="412281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7742" y="4127673"/>
              <a:ext cx="2256252" cy="111823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13554" y="5411575"/>
              <a:ext cx="1776152" cy="615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33550" y="3117141"/>
            <a:ext cx="3571835" cy="4122811"/>
            <a:chOff x="14533550" y="3117141"/>
            <a:chExt cx="3571835" cy="412281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533550" y="3117141"/>
              <a:ext cx="3571835" cy="4122811"/>
              <a:chOff x="14533550" y="3117141"/>
              <a:chExt cx="3571835" cy="412281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533550" y="3117141"/>
                <a:ext cx="3571835" cy="4122811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79347" y="5548341"/>
              <a:ext cx="1738057" cy="61519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23211" y="4152373"/>
              <a:ext cx="2246728" cy="11277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2484401" cy="9803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739" y="1715236"/>
            <a:ext cx="9380453" cy="906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219" y="5142857"/>
            <a:ext cx="5344663" cy="1508915"/>
            <a:chOff x="1142219" y="5142857"/>
            <a:chExt cx="5344663" cy="1508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219" y="5142857"/>
              <a:ext cx="5344663" cy="15089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397" y="3110961"/>
            <a:ext cx="6942857" cy="6040060"/>
            <a:chOff x="9608397" y="3110961"/>
            <a:chExt cx="6942857" cy="60400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397" y="5360544"/>
              <a:ext cx="6942117" cy="3788501"/>
              <a:chOff x="9608397" y="5360544"/>
              <a:chExt cx="6942117" cy="378850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8397" y="5360544"/>
                <a:ext cx="6942117" cy="37885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397" y="3110961"/>
              <a:ext cx="6171429" cy="1886772"/>
              <a:chOff x="9608397" y="3110961"/>
              <a:chExt cx="6171429" cy="188677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08397" y="3110961"/>
                <a:ext cx="6171429" cy="188677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9250" y="2437987"/>
            <a:ext cx="7004133" cy="6617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8465" y="735644"/>
            <a:ext cx="6871539" cy="93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026" y="2223418"/>
            <a:ext cx="16997662" cy="7224007"/>
            <a:chOff x="644026" y="2223418"/>
            <a:chExt cx="16997662" cy="7224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026" y="2223418"/>
              <a:ext cx="16997662" cy="7224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8465" y="735644"/>
            <a:ext cx="6871539" cy="93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921060" y="1642144"/>
            <a:ext cx="14443594" cy="8244241"/>
            <a:chOff x="1921060" y="1642144"/>
            <a:chExt cx="14443594" cy="82442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1060" y="1642144"/>
              <a:ext cx="14443594" cy="8244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8465" y="735644"/>
            <a:ext cx="7562463" cy="93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5576" y="2367268"/>
            <a:ext cx="8437485" cy="6333389"/>
            <a:chOff x="215576" y="2367268"/>
            <a:chExt cx="8437485" cy="63333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576" y="2367268"/>
              <a:ext cx="8437485" cy="63333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3061" y="3117621"/>
            <a:ext cx="9632653" cy="4444444"/>
            <a:chOff x="8653061" y="3117621"/>
            <a:chExt cx="9632653" cy="4444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061" y="3117621"/>
              <a:ext cx="9632653" cy="4444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8465" y="735644"/>
            <a:ext cx="7562463" cy="93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236359" y="2203955"/>
            <a:ext cx="11769381" cy="7954775"/>
            <a:chOff x="3236359" y="2203955"/>
            <a:chExt cx="11769381" cy="7954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6359" y="2203955"/>
              <a:ext cx="11769381" cy="79547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5403" y="1486850"/>
            <a:ext cx="5495047" cy="5959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8465" y="735644"/>
            <a:ext cx="7562463" cy="93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18679" y="2641082"/>
            <a:ext cx="12648356" cy="7180421"/>
            <a:chOff x="2818679" y="2641082"/>
            <a:chExt cx="12648356" cy="71804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8679" y="2641082"/>
              <a:ext cx="12648356" cy="71804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5403" y="1486850"/>
            <a:ext cx="3979285" cy="5959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64" y="-7173"/>
            <a:ext cx="18304842" cy="10300060"/>
            <a:chOff x="-9564" y="-7173"/>
            <a:chExt cx="18304842" cy="10300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64" y="-7173"/>
              <a:ext cx="18304842" cy="103000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562" y="2987800"/>
            <a:ext cx="10986524" cy="43012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64" y="-7173"/>
            <a:ext cx="18304842" cy="10300060"/>
            <a:chOff x="-9564" y="-7173"/>
            <a:chExt cx="18304842" cy="10300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64" y="-7173"/>
              <a:ext cx="18304842" cy="103000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0805" y="3174064"/>
            <a:ext cx="6799364" cy="22490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553" y="5245429"/>
            <a:ext cx="6138111" cy="467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4534" y="5969248"/>
            <a:ext cx="5089549" cy="8252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1" y="743858"/>
            <a:ext cx="1391307" cy="9803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11791" y="7400667"/>
            <a:ext cx="4170975" cy="2085488"/>
            <a:chOff x="7111791" y="7400667"/>
            <a:chExt cx="4170975" cy="20854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1791" y="7400667"/>
              <a:ext cx="4170975" cy="2085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4080" y="5733700"/>
            <a:ext cx="1450117" cy="1428365"/>
            <a:chOff x="8454080" y="5733700"/>
            <a:chExt cx="1450117" cy="1428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4080" y="5733700"/>
              <a:ext cx="1450117" cy="1428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17492" y="1602233"/>
            <a:ext cx="11959574" cy="3950061"/>
            <a:chOff x="3217492" y="1602233"/>
            <a:chExt cx="11959574" cy="39500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17492" y="1602233"/>
              <a:ext cx="3884167" cy="3950059"/>
              <a:chOff x="3217492" y="1602233"/>
              <a:chExt cx="3884167" cy="395005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241699" y="4873638"/>
                <a:ext cx="3859960" cy="38164"/>
                <a:chOff x="3241699" y="4873638"/>
                <a:chExt cx="3859960" cy="3816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3241699" y="4873638"/>
                  <a:ext cx="3859960" cy="3816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5061559" y="4873638"/>
                <a:ext cx="220239" cy="189405"/>
                <a:chOff x="5061559" y="4873638"/>
                <a:chExt cx="220239" cy="18940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5061559" y="4873638"/>
                  <a:ext cx="220239" cy="189405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72117" y="5080911"/>
                <a:ext cx="1691367" cy="54795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3217492" y="1602233"/>
                <a:ext cx="3760697" cy="3760697"/>
                <a:chOff x="3217492" y="1602233"/>
                <a:chExt cx="3760697" cy="376069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217492" y="1602233"/>
                  <a:ext cx="3760697" cy="37606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7056334" y="2224870"/>
              <a:ext cx="4186871" cy="3327424"/>
              <a:chOff x="7056334" y="2224870"/>
              <a:chExt cx="4186871" cy="332742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90546" y="5080913"/>
                <a:ext cx="1284396" cy="54795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7285191" y="4873638"/>
                <a:ext cx="3859960" cy="38164"/>
                <a:chOff x="7285191" y="4873638"/>
                <a:chExt cx="3859960" cy="38164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0800000">
                  <a:off x="7285191" y="4873638"/>
                  <a:ext cx="3859960" cy="3816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9105051" y="4873638"/>
                <a:ext cx="220239" cy="189405"/>
                <a:chOff x="9105051" y="4873638"/>
                <a:chExt cx="220239" cy="18940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0800000">
                  <a:off x="9105051" y="4873638"/>
                  <a:ext cx="220239" cy="18940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056334" y="2224870"/>
                <a:ext cx="4186871" cy="2512122"/>
                <a:chOff x="7056334" y="2224870"/>
                <a:chExt cx="4186871" cy="2512122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7056334" y="2224870"/>
                  <a:ext cx="4186871" cy="25121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1317106" y="2232213"/>
              <a:ext cx="3859960" cy="3320079"/>
              <a:chOff x="11317106" y="2232213"/>
              <a:chExt cx="3859960" cy="332007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1317106" y="4873636"/>
                <a:ext cx="3859960" cy="678656"/>
                <a:chOff x="11317106" y="4873636"/>
                <a:chExt cx="3859960" cy="67865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522459" y="5080911"/>
                  <a:ext cx="1447024" cy="547958"/>
                </a:xfrm>
                <a:prstGeom prst="rect">
                  <a:avLst/>
                </a:prstGeom>
              </p:spPr>
            </p:pic>
            <p:grpSp>
              <p:nvGrpSpPr>
                <p:cNvPr id="1015" name="그룹 1015"/>
                <p:cNvGrpSpPr/>
                <p:nvPr/>
              </p:nvGrpSpPr>
              <p:grpSpPr>
                <a:xfrm>
                  <a:off x="11317106" y="4873636"/>
                  <a:ext cx="3859960" cy="38164"/>
                  <a:chOff x="11317106" y="4873636"/>
                  <a:chExt cx="3859960" cy="38164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10800000">
                    <a:off x="11317106" y="4873636"/>
                    <a:ext cx="3859960" cy="3816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13136966" y="4873636"/>
                  <a:ext cx="220239" cy="189405"/>
                  <a:chOff x="13136966" y="4873636"/>
                  <a:chExt cx="220239" cy="189405"/>
                </a:xfrm>
              </p:grpSpPr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-10800000">
                    <a:off x="13136966" y="4873636"/>
                    <a:ext cx="220239" cy="18940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11587258" y="2232213"/>
                <a:ext cx="3208260" cy="2374536"/>
                <a:chOff x="11587258" y="2232213"/>
                <a:chExt cx="3208260" cy="2374536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587258" y="2232213"/>
                  <a:ext cx="3208260" cy="237453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8" name="그룹 1018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1213" y="3945206"/>
            <a:ext cx="6257701" cy="245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046" y="747592"/>
            <a:ext cx="1783349" cy="10286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5078" y="-1141794"/>
            <a:ext cx="8020636" cy="3910236"/>
            <a:chOff x="10265078" y="-1141794"/>
            <a:chExt cx="8020636" cy="39102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5078" y="-1141794"/>
              <a:ext cx="8020636" cy="3910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3377506" cy="980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207" y="3500289"/>
            <a:ext cx="6171429" cy="4111714"/>
            <a:chOff x="951207" y="3500289"/>
            <a:chExt cx="6171429" cy="4111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207" y="3500289"/>
              <a:ext cx="6171429" cy="4111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356664" y="1524988"/>
            <a:ext cx="8572005" cy="7943468"/>
            <a:chOff x="8356664" y="1524988"/>
            <a:chExt cx="8572005" cy="794346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356664" y="1524988"/>
              <a:ext cx="3062123" cy="716626"/>
              <a:chOff x="8356664" y="1524988"/>
              <a:chExt cx="3062123" cy="71662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8356664" y="1524988"/>
                <a:ext cx="3062123" cy="716626"/>
                <a:chOff x="8356664" y="1524988"/>
                <a:chExt cx="3062123" cy="71662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356664" y="1524988"/>
                  <a:ext cx="3062123" cy="716626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44825" y="1605746"/>
                <a:ext cx="1593003" cy="60380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866546" y="1524988"/>
              <a:ext cx="3062123" cy="716626"/>
              <a:chOff x="13866546" y="1524988"/>
              <a:chExt cx="3062123" cy="71662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3866546" y="1524988"/>
                <a:ext cx="3062123" cy="716626"/>
                <a:chOff x="13866546" y="1524988"/>
                <a:chExt cx="3062123" cy="716626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866546" y="1524988"/>
                  <a:ext cx="3062123" cy="716626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54685" y="1605746"/>
                <a:ext cx="1583479" cy="5942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356664" y="5624863"/>
              <a:ext cx="3062123" cy="716626"/>
              <a:chOff x="8356664" y="5624863"/>
              <a:chExt cx="3062123" cy="71662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356664" y="5624863"/>
                <a:ext cx="3062123" cy="716626"/>
                <a:chOff x="8356664" y="5624863"/>
                <a:chExt cx="3062123" cy="71662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356664" y="5624863"/>
                  <a:ext cx="3062123" cy="716626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44825" y="5705621"/>
                <a:ext cx="1593003" cy="6038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866546" y="5624863"/>
              <a:ext cx="3062123" cy="716626"/>
              <a:chOff x="13866546" y="5624863"/>
              <a:chExt cx="3062123" cy="71662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866546" y="5624863"/>
                <a:ext cx="3062123" cy="716626"/>
                <a:chOff x="13866546" y="5624863"/>
                <a:chExt cx="3062123" cy="71662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866546" y="5624863"/>
                  <a:ext cx="3062123" cy="716626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254711" y="5698521"/>
                <a:ext cx="1621574" cy="59427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041630" y="6639885"/>
              <a:ext cx="2711954" cy="2711954"/>
              <a:chOff x="14041630" y="6639885"/>
              <a:chExt cx="2711954" cy="271195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041630" y="6639885"/>
                <a:ext cx="2711954" cy="271195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7106" y="2468297"/>
              <a:ext cx="2821003" cy="2821003"/>
              <a:chOff x="13987106" y="2468297"/>
              <a:chExt cx="2821003" cy="282100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87106" y="2468297"/>
                <a:ext cx="2821003" cy="282100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477224" y="6639885"/>
              <a:ext cx="2821003" cy="2821003"/>
              <a:chOff x="8477224" y="6639885"/>
              <a:chExt cx="2821003" cy="282100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477224" y="6639885"/>
                <a:ext cx="2821003" cy="282100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461519" y="2429340"/>
              <a:ext cx="2898917" cy="2898917"/>
              <a:chOff x="8461519" y="2429340"/>
              <a:chExt cx="2898917" cy="289891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461519" y="2429340"/>
                <a:ext cx="2898917" cy="28989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3824487" cy="980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41" y="2580442"/>
            <a:ext cx="18290839" cy="5891213"/>
            <a:chOff x="18141" y="2580442"/>
            <a:chExt cx="18290839" cy="58912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41" y="2580442"/>
              <a:ext cx="18290839" cy="58912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1751" y="3324933"/>
            <a:ext cx="7069775" cy="4163611"/>
            <a:chOff x="1681751" y="3324933"/>
            <a:chExt cx="7069775" cy="41636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751" y="3324933"/>
              <a:ext cx="7069775" cy="4163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9632" y="7147255"/>
            <a:ext cx="947863" cy="199261"/>
            <a:chOff x="2129632" y="7147255"/>
            <a:chExt cx="947863" cy="1992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632" y="7147255"/>
              <a:ext cx="947863" cy="1992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37785" y="7444395"/>
            <a:ext cx="1162309" cy="5075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2406" y="3710156"/>
            <a:ext cx="4438805" cy="11277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25547" y="5805085"/>
            <a:ext cx="4448461" cy="15421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105" y="3512667"/>
            <a:ext cx="835883" cy="40513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71429" y="2458602"/>
            <a:ext cx="4114286" cy="6062458"/>
            <a:chOff x="14171429" y="2458602"/>
            <a:chExt cx="4114286" cy="6062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71429" y="2458602"/>
              <a:ext cx="4114286" cy="6062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24728" y="6438958"/>
            <a:ext cx="947863" cy="907844"/>
            <a:chOff x="3724728" y="6438958"/>
            <a:chExt cx="947863" cy="9078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4728" y="6438958"/>
              <a:ext cx="947863" cy="9078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08667" y="4595662"/>
            <a:ext cx="947863" cy="2750854"/>
            <a:chOff x="5508667" y="4595662"/>
            <a:chExt cx="947863" cy="27508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8667" y="4595662"/>
              <a:ext cx="947863" cy="27508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41127" y="3717695"/>
            <a:ext cx="947863" cy="3628821"/>
            <a:chOff x="7241127" y="3717695"/>
            <a:chExt cx="947863" cy="36288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41127" y="3717695"/>
              <a:ext cx="947863" cy="36288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42480" y="7444394"/>
            <a:ext cx="1162309" cy="50758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16737" y="7444394"/>
            <a:ext cx="1162309" cy="5075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23366" y="7444394"/>
            <a:ext cx="1116880" cy="5075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01851" y="6746345"/>
            <a:ext cx="942046" cy="4493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97153" y="6067686"/>
            <a:ext cx="830598" cy="44937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9191" y="4234296"/>
            <a:ext cx="1016551" cy="4493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02286" y="3324191"/>
            <a:ext cx="1016551" cy="4493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419368" y="-1233658"/>
            <a:ext cx="8020636" cy="3910236"/>
            <a:chOff x="9419368" y="-1233658"/>
            <a:chExt cx="8020636" cy="391023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19368" y="-1233658"/>
              <a:ext cx="8020636" cy="3910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3686715" cy="980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7131" y="2557680"/>
            <a:ext cx="1999470" cy="1999470"/>
            <a:chOff x="3507131" y="2557680"/>
            <a:chExt cx="1999470" cy="19994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7131" y="2557680"/>
              <a:ext cx="1999470" cy="19994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4172" y="2911047"/>
            <a:ext cx="1961932" cy="13555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40323" y="2946239"/>
            <a:ext cx="2901614" cy="1250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07131" y="4924447"/>
            <a:ext cx="1999470" cy="1999470"/>
            <a:chOff x="3507131" y="4924447"/>
            <a:chExt cx="1999470" cy="1999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7131" y="4924447"/>
              <a:ext cx="1999470" cy="19994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2316" y="5261961"/>
            <a:ext cx="1961932" cy="1355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07131" y="7332809"/>
            <a:ext cx="1999470" cy="1999470"/>
            <a:chOff x="3507131" y="7332809"/>
            <a:chExt cx="1999470" cy="19994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7131" y="7332809"/>
              <a:ext cx="1999470" cy="19994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4173" y="7686181"/>
            <a:ext cx="1818713" cy="1520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61083" y="4584814"/>
            <a:ext cx="2806627" cy="2806627"/>
            <a:chOff x="9161083" y="4584814"/>
            <a:chExt cx="2806627" cy="28066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556951" y="4997862"/>
              <a:ext cx="1999470" cy="1999470"/>
              <a:chOff x="9556951" y="4997862"/>
              <a:chExt cx="1999470" cy="19994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56951" y="4997862"/>
                <a:ext cx="1999470" cy="199947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3994" y="5387509"/>
              <a:ext cx="1961932" cy="135559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161083" y="4584814"/>
              <a:ext cx="2806627" cy="2806627"/>
              <a:chOff x="9161083" y="4584814"/>
              <a:chExt cx="2806627" cy="28066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61083" y="4584814"/>
                <a:ext cx="2806627" cy="280662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39830" y="7459793"/>
            <a:ext cx="2543886" cy="2103202"/>
            <a:chOff x="339830" y="7459793"/>
            <a:chExt cx="2543886" cy="21032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830" y="7459793"/>
              <a:ext cx="2543886" cy="21032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6542" y="4960728"/>
            <a:ext cx="2569736" cy="2053637"/>
            <a:chOff x="386542" y="4960728"/>
            <a:chExt cx="2569736" cy="20536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542" y="4960728"/>
              <a:ext cx="2569736" cy="20536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4682" y="2595833"/>
            <a:ext cx="2569736" cy="1923164"/>
            <a:chOff x="404682" y="2595833"/>
            <a:chExt cx="2569736" cy="19231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4682" y="2595833"/>
              <a:ext cx="2569736" cy="19231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99835" y="5290930"/>
            <a:ext cx="2736537" cy="125054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30799" y="8016753"/>
            <a:ext cx="3534080" cy="65167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44035" y="5290930"/>
            <a:ext cx="3188575" cy="128083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432581" y="4538102"/>
            <a:ext cx="2237347" cy="2717157"/>
            <a:chOff x="15432581" y="4538102"/>
            <a:chExt cx="2237347" cy="27171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432581" y="4538102"/>
              <a:ext cx="2237347" cy="2717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4247496" cy="980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7131" y="2557680"/>
            <a:ext cx="1999470" cy="1999470"/>
            <a:chOff x="3507131" y="2557680"/>
            <a:chExt cx="1999470" cy="19994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7131" y="2557680"/>
              <a:ext cx="1999470" cy="19994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4172" y="2911047"/>
            <a:ext cx="1961932" cy="13555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40321" y="2946235"/>
            <a:ext cx="2459137" cy="1260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07131" y="4924447"/>
            <a:ext cx="1999470" cy="1999470"/>
            <a:chOff x="3507131" y="4924447"/>
            <a:chExt cx="1999470" cy="1999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7131" y="4924447"/>
              <a:ext cx="1999470" cy="19994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2316" y="5261961"/>
            <a:ext cx="1961932" cy="1355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07131" y="7332809"/>
            <a:ext cx="1999470" cy="1999470"/>
            <a:chOff x="3507131" y="7332809"/>
            <a:chExt cx="1999470" cy="19994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7131" y="7332809"/>
              <a:ext cx="1999470" cy="19994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4173" y="7686181"/>
            <a:ext cx="1818713" cy="1520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61083" y="4584814"/>
            <a:ext cx="2806627" cy="2806627"/>
            <a:chOff x="9161083" y="4584814"/>
            <a:chExt cx="2806627" cy="28066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556951" y="4997862"/>
              <a:ext cx="1999470" cy="1999470"/>
              <a:chOff x="9556951" y="4997862"/>
              <a:chExt cx="1999470" cy="19994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56951" y="4997862"/>
                <a:ext cx="1999470" cy="199947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3994" y="5387509"/>
              <a:ext cx="1961932" cy="135559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161083" y="4584814"/>
              <a:ext cx="2806627" cy="2806627"/>
              <a:chOff x="9161083" y="4584814"/>
              <a:chExt cx="2806627" cy="28066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61083" y="4584814"/>
                <a:ext cx="2806627" cy="280662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544349" y="4895876"/>
            <a:ext cx="2489464" cy="1834477"/>
            <a:chOff x="15544349" y="4895876"/>
            <a:chExt cx="2489464" cy="18344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4349" y="4895876"/>
              <a:ext cx="2489464" cy="18344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51255" y="240801"/>
            <a:ext cx="1482559" cy="1211488"/>
            <a:chOff x="16551255" y="240801"/>
            <a:chExt cx="1482559" cy="121148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51255" y="240801"/>
              <a:ext cx="933904" cy="933904"/>
              <a:chOff x="16551255" y="240801"/>
              <a:chExt cx="933904" cy="9339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551255" y="240801"/>
                <a:ext cx="933904" cy="9339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99909" y="518384"/>
              <a:ext cx="933904" cy="933904"/>
              <a:chOff x="17099909" y="518384"/>
              <a:chExt cx="933904" cy="93390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099909" y="518384"/>
                <a:ext cx="933904" cy="933904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90311" y="5290930"/>
            <a:ext cx="2736394" cy="128083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03833" y="7726549"/>
            <a:ext cx="3108775" cy="12600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44035" y="5290930"/>
            <a:ext cx="3188575" cy="128083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04682" y="4924447"/>
            <a:ext cx="2775892" cy="2160319"/>
            <a:chOff x="404682" y="4924447"/>
            <a:chExt cx="2775892" cy="21603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4682" y="4924447"/>
              <a:ext cx="2775892" cy="21603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6542" y="7391441"/>
            <a:ext cx="2740734" cy="2115818"/>
            <a:chOff x="386542" y="7391441"/>
            <a:chExt cx="2740734" cy="21158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6542" y="7391441"/>
              <a:ext cx="2740734" cy="21158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4682" y="2424815"/>
            <a:ext cx="2775892" cy="2265199"/>
            <a:chOff x="404682" y="2424815"/>
            <a:chExt cx="2775892" cy="226519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4682" y="2424815"/>
              <a:ext cx="2775892" cy="2265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1918" y="3945206"/>
            <a:ext cx="4913320" cy="245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041" y="747592"/>
            <a:ext cx="1850016" cy="1028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5078" y="-1141794"/>
            <a:ext cx="8020636" cy="3910236"/>
            <a:chOff x="10265078" y="-1141794"/>
            <a:chExt cx="8020636" cy="39102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5078" y="-1141794"/>
              <a:ext cx="8020636" cy="3910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2022-05-04T10:04:57Z</dcterms:created>
  <dcterms:modified xsi:type="dcterms:W3CDTF">2022-05-04T10:04:57Z</dcterms:modified>
</cp:coreProperties>
</file>